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1" r:id="rId7"/>
    <p:sldId id="258" r:id="rId8"/>
    <p:sldId id="272" r:id="rId9"/>
    <p:sldId id="273" r:id="rId10"/>
    <p:sldId id="270" r:id="rId11"/>
    <p:sldId id="259" r:id="rId12"/>
    <p:sldId id="265" r:id="rId13"/>
    <p:sldId id="260" r:id="rId14"/>
    <p:sldId id="266" r:id="rId15"/>
    <p:sldId id="274" r:id="rId16"/>
    <p:sldId id="275" r:id="rId17"/>
    <p:sldId id="276" r:id="rId18"/>
    <p:sldId id="277" r:id="rId19"/>
    <p:sldId id="267" r:id="rId20"/>
    <p:sldId id="268" r:id="rId21"/>
    <p:sldId id="269" r:id="rId22"/>
    <p:sldId id="271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4680" autoAdjust="0"/>
  </p:normalViewPr>
  <p:slideViewPr>
    <p:cSldViewPr snapToGrid="0">
      <p:cViewPr varScale="1">
        <p:scale>
          <a:sx n="50" d="100"/>
          <a:sy n="50" d="100"/>
        </p:scale>
        <p:origin x="48" y="8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C1626-DF66-4FA1-9170-5889C4675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СОО и ФООП.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C8D998-A48B-4691-91D0-78F58857C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ИРО ЧР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93945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214A-8CA2-40B6-A8AC-F71EE9AF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ФООП.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63287-9B09-44E9-B553-D3323C3D8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Федеральным законом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 (далее – Федеральный закон № 371-ФЗ) введены </a:t>
            </a:r>
            <a:r>
              <a:rPr lang="ru-RU" b="1" dirty="0"/>
              <a:t>единые </a:t>
            </a:r>
            <a:r>
              <a:rPr lang="ru-RU" dirty="0"/>
              <a:t>для Российской Федерации ФООП, которые разрабатываются и утверждаются </a:t>
            </a:r>
            <a:r>
              <a:rPr lang="ru-RU" dirty="0" err="1"/>
              <a:t>Минпросвещения</a:t>
            </a:r>
            <a:r>
              <a:rPr lang="ru-RU" dirty="0"/>
              <a:t> России5. </a:t>
            </a:r>
          </a:p>
          <a:p>
            <a:r>
              <a:rPr lang="ru-RU" dirty="0"/>
              <a:t>При этом согласно статьям 1, 2 Федерального закона № 371-ФЗ </a:t>
            </a:r>
            <a:r>
              <a:rPr lang="ru-RU" b="1" dirty="0"/>
              <a:t>термин «примерные образовательные программы» </a:t>
            </a:r>
            <a:r>
              <a:rPr lang="ru-RU" dirty="0"/>
              <a:t>на уровне начального общего, основного общего и среднего общего образования </a:t>
            </a:r>
            <a:r>
              <a:rPr lang="ru-RU" b="1" dirty="0"/>
              <a:t>исключен </a:t>
            </a:r>
            <a:r>
              <a:rPr lang="ru-RU" dirty="0"/>
              <a:t>из Федерального закона № 273-ФЗ. </a:t>
            </a:r>
          </a:p>
        </p:txBody>
      </p:sp>
    </p:spTree>
    <p:extLst>
      <p:ext uri="{BB962C8B-B14F-4D97-AF65-F5344CB8AC3E}">
        <p14:creationId xmlns:p14="http://schemas.microsoft.com/office/powerpoint/2010/main" val="106906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3D4CF-369E-4B29-8529-CDEFBB8E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3.Какие документы детализируют ФГОС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E641F-07F0-4B41-B8DD-006F8E5E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6054814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Примерные основные образовательные программы.</a:t>
            </a:r>
          </a:p>
          <a:p>
            <a:r>
              <a:rPr lang="ru-RU" sz="3200" dirty="0"/>
              <a:t>Федеральные основные образовательные программы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F47DA-F25B-4665-9EA6-5E4F7DBD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61927"/>
            <a:ext cx="7597257" cy="40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0C3DD-2FC6-4318-94AE-322280A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DFBA40A-980C-47D0-BE27-5441D12B1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500" y="0"/>
            <a:ext cx="125539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924F4-99B1-47AC-9F65-0154FC4C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4"/>
            <a:ext cx="3498979" cy="2460201"/>
          </a:xfrm>
        </p:spPr>
        <p:txBody>
          <a:bodyPr>
            <a:normAutofit/>
          </a:bodyPr>
          <a:lstStyle/>
          <a:p>
            <a:r>
              <a:rPr lang="ru-RU" sz="3200" dirty="0"/>
              <a:t>4.Что такое системно- деятельностный подход?.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1EF9B-298A-4AA2-A27B-0C26A554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0"/>
            <a:ext cx="7073553" cy="685800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«Процесс учения – это процесс деятельности ученика».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А.Г.Асмолов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системы образования стоит личность.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должна развиваться.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к оценке достижений.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личности ребенка.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знания-это топливо, которое обеспечивает появление метапредметных и личностных результатов.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знать, понимать, применять, демонстрировать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функциональную грамотность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история стандартов- это история смещения требований к выпускнику от освоение им определенной суммы знаний к умению и опыту решения научно- практических задач.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7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F4BB3-ADCD-4416-933F-099AAFF8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676400"/>
            <a:ext cx="3498979" cy="312996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Как в лексике ФГОС проявляется методология системно-деятельностного подхода.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0F05F-5569-4FB2-B653-989A02C6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882989"/>
          </a:xfrm>
        </p:spPr>
        <p:txBody>
          <a:bodyPr/>
          <a:lstStyle/>
          <a:p>
            <a:pPr marL="914400" lvl="2" indent="0">
              <a:buNone/>
            </a:pP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2A281E-D285-4233-BB4A-D8F0D3A7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95375"/>
            <a:ext cx="75533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ABA7B-31B9-4994-A43F-3FA8A5D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Комплексный формат требований к результатам.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548AF9-5A4D-4E8D-B232-2B41AB8F7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425" y="104775"/>
            <a:ext cx="76485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2324B-82EF-46F7-86F9-8519C2CF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Личностные результаты.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2639A9-267F-41ED-B259-9934382C7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0" y="104776"/>
            <a:ext cx="7715250" cy="67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E09B5-90C2-43E4-8EF5-1F02B409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8DCCFE-8769-4DA7-B934-99790985E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122777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41D39-B032-4644-938E-FBF2574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2AF033-CE48-4739-B696-FB41B6FBE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0"/>
            <a:ext cx="1197292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59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1C28-2528-4B0B-8583-8A6AC086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Назовите уроки, на которых метапредметные результаты не формируются.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B0407-E65C-478D-9689-6146A674C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Предметный результат может быть расширен за счет метапредметных результатов. </a:t>
            </a:r>
          </a:p>
          <a:p>
            <a:r>
              <a:rPr lang="ru-RU" sz="2400" dirty="0"/>
              <a:t>На всех уроках формируется метапредметный результат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86159-6EBF-4FBC-B42C-742B1AA8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Каковы ключевые структурные компоненты ФГОС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D2B8B3-E05E-4846-BA74-2894E57AB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425" y="1028699"/>
            <a:ext cx="76485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0CFD-EA8A-417F-A1E1-91D55BD2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презентует учитель на открытом уроке?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03902-CB6D-4041-9080-8D93B360E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Планируемые результаты.</a:t>
            </a:r>
          </a:p>
          <a:p>
            <a:r>
              <a:rPr lang="ru-RU" sz="2800" dirty="0"/>
              <a:t>Деятельность детей по формированию всех трех групп результатов.</a:t>
            </a:r>
          </a:p>
          <a:p>
            <a:r>
              <a:rPr lang="ru-RU" sz="2800" dirty="0"/>
              <a:t>Методики и формы организации учебного процесса, которые использует педагог для получения результата.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93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E4C83-073E-4909-AE31-B0475A63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Какова ведущая профессиональная компетенция учителя в соответствии с требованиями ФГОС?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D26A0-DBE0-472A-B9A8-D2B545DA6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Организация учебной деятельности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29944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67960-6B94-459B-ABDA-4012E4E9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94C756-0D6B-46FD-AEE2-926680CED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17145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Конструктор урока 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551C24E-910D-4F46-999C-DDF3A1738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701" y="247650"/>
            <a:ext cx="7648574" cy="47869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2265B-CFCF-4FCC-A9B4-92830772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7067B8-D99E-4DF7-8CEE-C19517ACF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835833"/>
            <a:ext cx="6281738" cy="31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1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F504D-A807-4ACF-B45A-C098DC23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2349925"/>
            <a:ext cx="3598864" cy="2456442"/>
          </a:xfrm>
        </p:spPr>
        <p:txBody>
          <a:bodyPr>
            <a:normAutofit/>
          </a:bodyPr>
          <a:lstStyle/>
          <a:p>
            <a:r>
              <a:rPr lang="en-US" sz="2800" dirty="0"/>
              <a:t>https://myschool.edu.ru/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4DB5A1-9CB6-4012-AB93-49A9387C1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815155"/>
            <a:ext cx="6281738" cy="32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8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C3AB5-2C14-45F2-9DAB-AEE6F2C0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BCEE87-E58B-434A-8372-490854CC5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5" y="-2798"/>
            <a:ext cx="6197600" cy="68607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089E1A-732F-4212-AB72-B68E987D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0"/>
            <a:ext cx="583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B7973-F2AE-4058-8088-FF84BE11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819275"/>
            <a:ext cx="3724275" cy="3314700"/>
          </a:xfrm>
        </p:spPr>
        <p:txBody>
          <a:bodyPr>
            <a:normAutofit/>
          </a:bodyPr>
          <a:lstStyle/>
          <a:p>
            <a:r>
              <a:rPr lang="ru-RU" sz="3200" dirty="0"/>
              <a:t>Откуда следует что эта структура должна быть трехкомпонентной?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01D50C-954C-47BF-BF48-3695D3EB7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650" y="161925"/>
            <a:ext cx="41529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12178-4B44-42FC-B4E6-56BB04F5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Какой из трех компонентов наиболее важный?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B5AA5-C90F-4FCB-9D0A-FF4B570B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13" y="804689"/>
            <a:ext cx="6281873" cy="5248622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Каждая система работает не на процесс ,а на результат.</a:t>
            </a:r>
          </a:p>
          <a:p>
            <a:r>
              <a:rPr lang="ru-RU" sz="2800" dirty="0"/>
              <a:t>Требования к результатам.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85DB43C-8A0E-4077-889D-93629F92A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028699"/>
            <a:ext cx="5228119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D9BCB-5826-4FC6-BD0D-BD529562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1.Зачем обновили ФГОС.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E8A9D-622E-4B99-B52D-C2767605A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ФГОС- ключевой регулятор формирования единого образовательного пространства.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учебников.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Конкретизировали результаты.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BD803-DCE0-4173-AEDF-2D7FC247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372962"/>
            <a:ext cx="5210175" cy="27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C7234-6BAB-4CCE-BB86-80EE26E5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назначение стандарта?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C0A71-A683-4F72-854A-6B592B60B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инвариантной и вариативной частью.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образовательных программ всех уровней.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возможности для всех в получении качественного образования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объективной оценки качества образования и деятельности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2153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C8BDE-4B8C-4B48-855E-170BD51F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2.Какова структура требований к </a:t>
            </a:r>
            <a:r>
              <a:rPr lang="ru-RU" dirty="0" err="1"/>
              <a:t>к</a:t>
            </a:r>
            <a:r>
              <a:rPr lang="ru-RU" dirty="0"/>
              <a:t> результатам освоения ФГОС?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52029-C2EE-4D9E-8952-F40BFB46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90499"/>
            <a:ext cx="7073553" cy="658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ФГОС предъявляет требования к </a:t>
            </a:r>
          </a:p>
          <a:p>
            <a:r>
              <a:rPr lang="ru-RU" sz="2800" dirty="0"/>
              <a:t>Личностным</a:t>
            </a:r>
          </a:p>
          <a:p>
            <a:r>
              <a:rPr lang="ru-RU" sz="2800" dirty="0"/>
              <a:t>Метапредметным</a:t>
            </a:r>
          </a:p>
          <a:p>
            <a:r>
              <a:rPr lang="ru-RU" sz="2800" dirty="0"/>
              <a:t>Предметным </a:t>
            </a:r>
          </a:p>
          <a:p>
            <a:pPr marL="0" indent="0">
              <a:buNone/>
            </a:pPr>
            <a:r>
              <a:rPr lang="ru-RU" sz="2800" dirty="0"/>
              <a:t>Стандарт – это не идеал. Это обязательства государства перед гражданами.</a:t>
            </a:r>
          </a:p>
          <a:p>
            <a:pPr marL="0" indent="0">
              <a:buNone/>
            </a:pPr>
            <a:r>
              <a:rPr lang="ru-RU" sz="2800" dirty="0"/>
              <a:t>Работа не по учебнику,  работа не по программе, работа не по выдаче материала ,а </a:t>
            </a:r>
            <a:r>
              <a:rPr lang="ru-RU" sz="2800" b="1" dirty="0"/>
              <a:t>работа с ориентацией на четко прописанные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0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44463-0BFD-4AD6-A509-2837CF7E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D3011A-BFD0-427E-9A4B-3BED26C6A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8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4FD44-DB24-4A78-AE62-9E4792DC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Сходства и отличия  разных поколений ФГОС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4A53104-6361-47FE-8A7B-5FC12C33E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300" y="152400"/>
            <a:ext cx="78867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2476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491</TotalTime>
  <Words>399</Words>
  <Application>Microsoft Office PowerPoint</Application>
  <PresentationFormat>Широкоэкранный</PresentationFormat>
  <Paragraphs>73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 Light</vt:lpstr>
      <vt:lpstr>Rockwell</vt:lpstr>
      <vt:lpstr>Times New Roman</vt:lpstr>
      <vt:lpstr>Wingdings</vt:lpstr>
      <vt:lpstr>Атлас</vt:lpstr>
      <vt:lpstr>Курсы повышения квалификации СОО и ФООП.</vt:lpstr>
      <vt:lpstr>Каковы ключевые структурные компоненты ФГОС</vt:lpstr>
      <vt:lpstr>Откуда следует что эта структура должна быть трехкомпонентной?</vt:lpstr>
      <vt:lpstr>Какой из трех компонентов наиболее важный?</vt:lpstr>
      <vt:lpstr>1.Зачем обновили ФГОС.</vt:lpstr>
      <vt:lpstr>В чем назначение стандарта?</vt:lpstr>
      <vt:lpstr>2.Какова структура требований к к результатам освоения ФГОС?</vt:lpstr>
      <vt:lpstr>Презентация PowerPoint</vt:lpstr>
      <vt:lpstr>Сходства и отличия  разных поколений ФГОС</vt:lpstr>
      <vt:lpstr>ФООП.</vt:lpstr>
      <vt:lpstr>3.Какие документы детализируют ФГОС</vt:lpstr>
      <vt:lpstr>Презентация PowerPoint</vt:lpstr>
      <vt:lpstr>4.Что такое системно- деятельностный подход?.</vt:lpstr>
      <vt:lpstr>Как в лексике ФГОС проявляется методология системно-деятельностного подхода.</vt:lpstr>
      <vt:lpstr>Комплексный формат требований к результатам.</vt:lpstr>
      <vt:lpstr>Личностные результаты.</vt:lpstr>
      <vt:lpstr>Презентация PowerPoint</vt:lpstr>
      <vt:lpstr>Презентация PowerPoint</vt:lpstr>
      <vt:lpstr>Назовите уроки, на которых метапредметные результаты не формируются.</vt:lpstr>
      <vt:lpstr>Что презентует учитель на открытом уроке?</vt:lpstr>
      <vt:lpstr>Какова ведущая профессиональная компетенция учителя в соответствии с требованиями ФГОС?</vt:lpstr>
      <vt:lpstr>Презентация PowerPoint</vt:lpstr>
      <vt:lpstr>Конструктор урока .</vt:lpstr>
      <vt:lpstr>Презентация PowerPoint</vt:lpstr>
      <vt:lpstr>https://myschool.edu.ru/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Курсы повышения квалификации СОО и ФООП.</dc:title>
  <dc:creator>Ганга Эльмурзаева</dc:creator>
  <cp:lastModifiedBy>Ганга Эльмурзаева</cp:lastModifiedBy>
  <cp:revision>111</cp:revision>
  <dcterms:created xsi:type="dcterms:W3CDTF">2023-03-24T06:51:59Z</dcterms:created>
  <dcterms:modified xsi:type="dcterms:W3CDTF">2023-03-30T08:13:14Z</dcterms:modified>
</cp:coreProperties>
</file>